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71" r:id="rId11"/>
    <p:sldId id="277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6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3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6509-9670-4E48-B6E8-9D08679D34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5616-C3EC-46D5-86EC-10E63792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0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199" y="162660"/>
            <a:ext cx="56803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2024708"/>
            <a:ext cx="5012387" cy="39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84323" y="353961"/>
            <a:ext cx="7543800" cy="1949003"/>
          </a:xfrm>
          <a:prstGeom prst="down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178780" y="2302964"/>
            <a:ext cx="9144000" cy="4419600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17" y="1883792"/>
            <a:ext cx="6406366" cy="30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97161" y="359548"/>
            <a:ext cx="5715000" cy="18288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828800" y="2469685"/>
            <a:ext cx="8686800" cy="4142509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40858" y="233517"/>
            <a:ext cx="6858000" cy="16764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673" y="2036618"/>
            <a:ext cx="8853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শর্টকাট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ব্যকটেরিয়ায়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ধুলাবালিতে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উইনডোজ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ক্লিনআপ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উত্তীর্ণ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3" y="5749636"/>
            <a:ext cx="839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(গ)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422" y="179439"/>
            <a:ext cx="8634391" cy="102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80093" y="5157541"/>
            <a:ext cx="8305800" cy="11324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কিভাবে কম্পিউটারের ক্ষতি করে 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62" y="1419658"/>
            <a:ext cx="4498476" cy="29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96419"/>
            <a:ext cx="580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45225" y="234709"/>
            <a:ext cx="5257800" cy="1952336"/>
          </a:xfrm>
          <a:prstGeom prst="down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219" y="2448232"/>
            <a:ext cx="7639666" cy="4188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চক্রবর্তী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রমাগঞ্জ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লালমোহন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০১৭১৮৯৯২৫৯৩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mail 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amalkrishnabhola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 gmail.com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830798"/>
            <a:ext cx="2772697" cy="3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952500"/>
            <a:ext cx="6096000" cy="1600200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7858" y="1637071"/>
            <a:ext cx="90678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45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00" y="665017"/>
            <a:ext cx="5994693" cy="387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527" y="5320145"/>
            <a:ext cx="90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019" y="1622323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84990" y="253181"/>
            <a:ext cx="7086600" cy="22098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46788" y="2649251"/>
            <a:ext cx="8834284" cy="39285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এন্টিভাইরাসের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1897" y="5580589"/>
            <a:ext cx="3352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46" y="1810646"/>
            <a:ext cx="5943108" cy="32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34925" y="231281"/>
            <a:ext cx="5181600" cy="1295400"/>
          </a:xfrm>
          <a:prstGeom prst="downArrowCallout">
            <a:avLst>
              <a:gd name="adj1" fmla="val 25000"/>
              <a:gd name="adj2" fmla="val 34091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672825" y="1892710"/>
            <a:ext cx="8305800" cy="4343400"/>
          </a:xfrm>
          <a:prstGeom prst="doubleWave">
            <a:avLst>
              <a:gd name="adj1" fmla="val 6250"/>
              <a:gd name="adj2" fmla="val 5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VIRUS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6708" y="4799306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এভাস্ট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6" y="1850266"/>
            <a:ext cx="6052827" cy="31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215</Words>
  <Application>Microsoft Office PowerPoint</Application>
  <PresentationFormat>Custom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DPE_Patuakhali</dc:creator>
  <cp:lastModifiedBy>DPE_Patuakhali</cp:lastModifiedBy>
  <cp:revision>27</cp:revision>
  <dcterms:created xsi:type="dcterms:W3CDTF">2019-04-07T03:11:47Z</dcterms:created>
  <dcterms:modified xsi:type="dcterms:W3CDTF">2019-04-15T05:34:28Z</dcterms:modified>
</cp:coreProperties>
</file>